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63" r:id="rId3"/>
    <p:sldId id="260" r:id="rId4"/>
    <p:sldId id="257" r:id="rId5"/>
    <p:sldId id="258" r:id="rId6"/>
    <p:sldId id="259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2" autoAdjust="0"/>
    <p:restoredTop sz="9466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729885-6111-49BA-9E08-128225D3203F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3061DA-142C-465D-BE45-717EDB822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7F8B11-329B-46DD-A97F-938C86EC87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23F134-27B3-4415-8560-C737A99CA5CC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045B1F3-AFE7-48D4-93DE-521AB45F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98D9-B979-4829-A94E-508AA047FC01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976D-0FBB-4ADA-9DE8-768EB839C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B42F-4227-47E6-86F8-89136DCA9BB8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3B17-77A7-4962-827C-1368D939D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21C3-FE01-448D-99D3-104C441A25CA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73EE-C6BF-4E5B-ACD5-BE30C5A54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96E101-1439-4B5F-B732-151FDA35C761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F260EB-8674-4CD5-8893-7BBE2EB68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6A0D5D-94F0-4D78-9EE0-FEAE660E9EF2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DEDAD6-13ED-4484-BA23-7F76B6A18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FE7C5-F592-42F7-9A42-3D96AA5EFC16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0FC081-6E88-4E9F-BA68-0C40951A5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5BFFA-E04D-47B5-85FF-D6EC20DB4BE6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61C409-D3A0-4AA9-B0E9-FFB0100E9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75A8-95FB-4421-AF47-BA9AB08310DB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C5F11-5CA5-4B33-892B-1B8A67FF2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D130A8-9A66-4B67-A4C4-B39851419D79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0033D0-76F0-467C-A19A-CCEDD8FD6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738353-724A-4974-A935-7A152F056E25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AE5CE4-7442-49C4-9F6E-A4000205A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E6CF3C2-E9C3-4C25-BAA3-89EB1B6DAEBF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B3F451-7558-4051-912D-3CDC4253B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1451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Безопасное поведение в сети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5715000"/>
            <a:ext cx="77724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 </a:t>
            </a:r>
          </a:p>
          <a:p>
            <a:pPr marR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СРГ №19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А.Г </a:t>
            </a:r>
          </a:p>
        </p:txBody>
      </p:sp>
      <p:pic>
        <p:nvPicPr>
          <p:cNvPr id="4" name="Рисунок 3" descr="bez_in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500306"/>
            <a:ext cx="3500462" cy="26253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Познакомить воспитанников с правилами ответственного и безопасного поведения в современной информационной среде;</a:t>
            </a:r>
          </a:p>
          <a:p>
            <a:pPr>
              <a:buFont typeface="Wingdings" pitchFamily="2" charset="2"/>
              <a:buChar char="q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Исследовать положительные и отрицательные последствия интернета;</a:t>
            </a:r>
          </a:p>
          <a:p>
            <a:pPr>
              <a:buFont typeface="Wingdings" pitchFamily="2" charset="2"/>
              <a:buChar char="q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Познакомиться с медиаграмотностью в социальных сетях;</a:t>
            </a:r>
          </a:p>
          <a:p>
            <a:pPr>
              <a:buFont typeface="Wingdings" pitchFamily="2" charset="2"/>
              <a:buChar char="q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Углубление знаний о терроризме и экстремизме.</a:t>
            </a:r>
          </a:p>
          <a:p>
            <a:pPr>
              <a:buFont typeface="Wingdings" pitchFamily="2" charset="2"/>
              <a:buChar char="v"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Углубить и систематизировать знания воспитанников о правилах безопасного поведения в сети интернет.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815290" cy="64294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Тревожная статистика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1143000"/>
            <a:ext cx="7886700" cy="3668713"/>
          </a:xfrm>
        </p:spPr>
        <p:txBody>
          <a:bodyPr/>
          <a:lstStyle/>
          <a:p>
            <a:pPr marR="0" algn="l"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19%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детей иногда посещают порносайты, еще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делают это регулярно;</a:t>
            </a:r>
          </a:p>
          <a:p>
            <a:pPr marR="0" algn="l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38%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детей, просматривают страницы о насилии;</a:t>
            </a:r>
          </a:p>
          <a:p>
            <a:pPr marR="0" algn="l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16%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просматривают страницы с расистским содержимым;</a:t>
            </a:r>
          </a:p>
          <a:p>
            <a:pPr marR="0" algn="l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25% 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пятилетних детей активно используют Интернет;</a:t>
            </a:r>
          </a:p>
          <a:p>
            <a:pPr marR="0" algn="l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выходят в Сеть без контроля взрослых;</a:t>
            </a:r>
          </a:p>
          <a:p>
            <a:pPr marR="0" algn="l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14,5%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назначали встречи с незнакомцами через Интернет,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них ходили на встречи в одиночку, а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7%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никому не сообщили, что с кем–то встречаются.</a:t>
            </a:r>
          </a:p>
        </p:txBody>
      </p:sp>
      <p:pic>
        <p:nvPicPr>
          <p:cNvPr id="4" name="image8.jpeg" descr="http://pandia.ru/text/78/145/images/image004_3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74" y="4000504"/>
            <a:ext cx="3786214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2.png" descr="http://kalininskayscho.ucoz.ru/foto/Intern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357688"/>
            <a:ext cx="2428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Устанавливает правила медиабезопасности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информационнотелекоммуникационных сетях и сетях подвижной радиотелефонной связи.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ФЕДЕРАЛЬНЫЙ ЗАКОН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436-ФЗ «О защите детей от информации, причиняющей вред их здоровью и развитию»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357313"/>
          <a:ext cx="7072362" cy="3992723"/>
        </p:xfrm>
        <a:graphic>
          <a:graphicData uri="http://schemas.openxmlformats.org/drawingml/2006/table">
            <a:tbl>
              <a:tblPr/>
              <a:tblGrid>
                <a:gridCol w="4219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3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+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7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Интернет имеет неограниченные</a:t>
                      </a:r>
                    </a:p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возможности дистанционного образования.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Виртуальное общение часто подменяет реальное.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00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Интернет – это глобальный рекламный ресурс.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Частое пользование Интернетом негативно сказывается на состоянии здоровья.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61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Интернет является мощнейшим антидепрессантом (не дает грустить).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Много ложных сведений.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75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Интернете можно найти много полезной информации.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Демонстрация насилия, экстремизма, ненормативной лексики и т.д.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Возможность общения с теми, кто далеко.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Вредоносные программы.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Разнообразный досуг.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Преступления 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мошеничество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Быстро найти любую информацию.</a:t>
                      </a: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44" marR="30244" marT="22053" marB="22053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34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0188" y="357188"/>
            <a:ext cx="7072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Плюсы и минусы интернета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Социальной сети «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88" y="5000625"/>
            <a:ext cx="5815012" cy="928688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4340" name="image14.jpeg"/>
          <p:cNvPicPr>
            <a:picLocks noChangeAspect="1" noChangeArrowheads="1"/>
          </p:cNvPicPr>
          <p:nvPr/>
        </p:nvPicPr>
        <p:blipFill>
          <a:blip r:embed="rId2"/>
          <a:srcRect l="8215" t="19202" r="54054" b="50291"/>
          <a:stretch>
            <a:fillRect/>
          </a:stretch>
        </p:blipFill>
        <p:spPr bwMode="auto">
          <a:xfrm>
            <a:off x="4572000" y="1500188"/>
            <a:ext cx="37861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13.jpeg"/>
          <p:cNvPicPr>
            <a:picLocks noChangeAspect="1" noChangeArrowheads="1"/>
          </p:cNvPicPr>
          <p:nvPr/>
        </p:nvPicPr>
        <p:blipFill>
          <a:blip r:embed="rId3"/>
          <a:srcRect l="9209" t="22861" r="10962" b="7925"/>
          <a:stretch>
            <a:fillRect/>
          </a:stretch>
        </p:blipFill>
        <p:spPr bwMode="auto">
          <a:xfrm>
            <a:off x="571500" y="1500188"/>
            <a:ext cx="307022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использование средств электронной коммуникации для унижения и оскорбления других людей.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Оскорбление;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Домогательство;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Клевета;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Публичное разглашение личной информации;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Угроза физической расправы;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фиктивного имени.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Кибермоббинг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89"/>
            <a:ext cx="7743852" cy="142876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Осторожно!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Терроризм и экстремизм!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Рисунок 3" descr="IMG_20240531_151534.jpg"/>
          <p:cNvPicPr>
            <a:picLocks noChangeAspect="1"/>
          </p:cNvPicPr>
          <p:nvPr/>
        </p:nvPicPr>
        <p:blipFill>
          <a:blip r:embed="rId2" cstate="print"/>
          <a:srcRect t="7527" b="12043"/>
          <a:stretch>
            <a:fillRect/>
          </a:stretch>
        </p:blipFill>
        <p:spPr>
          <a:xfrm>
            <a:off x="357158" y="1785926"/>
            <a:ext cx="3197477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240531_151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714488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spasprez15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649288"/>
            <a:ext cx="7143750" cy="53578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513</TotalTime>
  <Words>264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Безопасное поведение в сети интернет</vt:lpstr>
      <vt:lpstr>Цель: Углубить и систематизировать знания воспитанников о правилах безопасного поведения в сети интернет.</vt:lpstr>
      <vt:lpstr>Тревожная статистика</vt:lpstr>
      <vt:lpstr>ФЕДЕРАЛЬНЫЙ ЗАКОН № 436-ФЗ «О защите детей от информации, причиняющей вред их здоровью и развитию»</vt:lpstr>
      <vt:lpstr>Презентация PowerPoint</vt:lpstr>
      <vt:lpstr>Социальной сети «vk.com»</vt:lpstr>
      <vt:lpstr>Кибермоббинг</vt:lpstr>
      <vt:lpstr>Осторожно!  Терроризм и экстремизм!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ЗамДиректора</cp:lastModifiedBy>
  <cp:revision>53</cp:revision>
  <dcterms:created xsi:type="dcterms:W3CDTF">2024-05-28T03:42:32Z</dcterms:created>
  <dcterms:modified xsi:type="dcterms:W3CDTF">2024-06-28T01:22:55Z</dcterms:modified>
</cp:coreProperties>
</file>